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-16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42034-9D88-4E1D-AE14-1A25F58BD853}" type="datetimeFigureOut">
              <a:rPr lang="he-IL" smtClean="0"/>
              <a:pPr/>
              <a:t>כ"ז/ניסן/תשע"ח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8C89-1DA7-4AFE-A4E6-27C06EFB9E0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ארומה טאץ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669" y="0"/>
            <a:ext cx="9128331" cy="6858000"/>
          </a:xfrm>
          <a:prstGeom prst="rect">
            <a:avLst/>
          </a:prstGeom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0" y="6381328"/>
            <a:ext cx="9144000" cy="476672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www.eitancenter.com</a:t>
            </a:r>
            <a:endParaRPr lang="he-IL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21288"/>
          </a:xfrm>
          <a:noFill/>
        </p:spPr>
        <p:txBody>
          <a:bodyPr>
            <a:noAutofit/>
          </a:bodyPr>
          <a:lstStyle/>
          <a:p>
            <a:r>
              <a:rPr lang="he-IL" sz="115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cs typeface="+mn-cs"/>
              </a:rPr>
              <a:t>סדנת </a:t>
            </a:r>
            <a:r>
              <a:rPr lang="he-IL" sz="115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cs typeface="+mn-cs"/>
              </a:rPr>
              <a:t>עיסוי ארומה </a:t>
            </a:r>
            <a:br>
              <a:rPr lang="he-IL" sz="115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cs typeface="+mn-cs"/>
              </a:rPr>
            </a:br>
            <a:r>
              <a:rPr lang="he-IL" sz="11500" b="1" dirty="0" err="1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cs typeface="+mn-cs"/>
              </a:rPr>
              <a:t>טאץ</a:t>
            </a:r>
            <a:r>
              <a:rPr lang="he-IL" sz="115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cs typeface="+mn-cs"/>
              </a:rPr>
              <a:t>' </a:t>
            </a:r>
            <a:endParaRPr lang="he-IL" sz="11500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‫הצגה על המסך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סדנת עיסוי ארומה  טאץ'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סדנת עיסוי ארומה טאץ' </dc:title>
  <dc:creator>Eitan</dc:creator>
  <cp:lastModifiedBy>Eitan</cp:lastModifiedBy>
  <cp:revision>4</cp:revision>
  <dcterms:created xsi:type="dcterms:W3CDTF">2018-04-12T10:41:30Z</dcterms:created>
  <dcterms:modified xsi:type="dcterms:W3CDTF">2018-04-12T11:21:02Z</dcterms:modified>
</cp:coreProperties>
</file>